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42"/>
    <p:restoredTop sz="96405"/>
  </p:normalViewPr>
  <p:slideViewPr>
    <p:cSldViewPr snapToGrid="0" snapToObjects="1">
      <p:cViewPr>
        <p:scale>
          <a:sx n="159" d="100"/>
          <a:sy n="159" d="100"/>
        </p:scale>
        <p:origin x="5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3DF1-2DFE-924A-A2A8-1AD0BCB1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CC439-9156-B240-B4DF-4C829F7E6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BE9B9-9821-1445-9958-163EFB1B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F6B5-3DDB-3541-8363-DCF799E0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54210-F5E1-FA48-8203-1A7711DD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5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8A9C-25CB-574D-B5E8-2BE16DE7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55EA1-A06D-3643-A1F9-F98033D79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1F4A5-B285-664B-9DB7-617357A7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8B670-B8FC-9B45-BAD2-380F5041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91F3-13DC-1B42-93A1-776A46DB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9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87E11-E2B7-8B47-8D98-3C4FF10E7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CA22F-FD94-7041-8057-F2A745A4F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64575-A013-BC43-BE3D-E0CBE0FD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DA7A5-FA23-3B49-B94B-94FD799D0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75EF0-DB5B-2B42-8392-0133D6C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12D2-FEC8-374A-8DC2-0E9FC1F1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83B9-0C90-944E-A524-79469238E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0774-8D40-0348-8980-EB806149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DD734-D448-7443-ADD0-5FF281B3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15B65-9343-4E44-857B-F3FFF8FD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0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B59B-4C49-154E-8F0B-351F0899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96BE1-A897-BB4A-9DBF-57CB618EA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05E9-BF2F-9045-B1FD-D9DF3600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B2411-3932-C240-804A-1A77E68C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1BCC6-FB88-C942-B829-5C471ED0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2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A5F1-44FD-F648-BA80-8C19F926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4FE31-219A-734B-9A48-9947E0B7F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C3B65-588E-D344-8BA5-4938E81D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6ECB-4725-D64B-B494-192C88D8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9F49C-B545-044A-88A4-756C5B4E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D79A7-D7CE-034D-8695-297FA383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5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26C7-BD57-E040-8DF3-57E4DAD6D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10BEC-2C35-AF4B-91BC-D088F01E3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F82A-2C74-6941-BED6-56C5BB88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3200C-5280-0E49-ACF2-E3014BA9E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30275-6175-4244-9344-D24315230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E9E9F-9F7C-5848-81AD-A2F41D24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9DB71-772A-3F46-9960-F9727E2C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DF75EE-A832-BB4F-A7F1-4FFB9175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C991-6418-604B-955D-15B0B86A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EC90AB-C915-CD44-AF38-18BE9D78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20675-329C-AE4A-B1C1-6EFB7368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60193-6C5D-2B48-B11F-A1346ABD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1A5805-E60D-1F4D-B090-40CCB24A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58D32-A7D0-684F-92D6-4471EEF3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31096-08B7-C743-A4CD-B7407AB4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9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7551-D2DD-D341-9BEB-85BF81BB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0A445-4E11-214C-8D39-B6DF98A46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7995D-6760-0B45-998A-3B148E728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8E2A6-4C30-5743-80D2-33F973DA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ED705-2E14-0E4F-9CEF-7FB26EE0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E2AEB-55AC-1440-867C-46164785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1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710B-C95B-1F44-AF7F-6C6E73C3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AE4F9-0171-9343-B11C-571BE487A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3C525-607B-2E4F-8433-CFBCAE412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AD189-0F87-F643-A960-4B2FFD0E7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38A8C-99EA-B540-949A-70D056E2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4F0A-B617-BC48-9F13-13AFF571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0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7A98E-27BE-CF4A-A1A1-A443F0B4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BCED3-BF43-5546-8EB3-2C9D05D09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45F6E-A3BC-2F45-98CD-81F715774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655D6-E806-5E47-8859-AC9EB3393BB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22945-D88B-CE49-A32F-2792029CF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BE52-661C-8547-9EF2-CEE53A85C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982B2-C6AD-6F4D-B807-21B8A0E5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3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image" Target="../media/image1.png"/><Relationship Id="rId3" Type="http://schemas.microsoft.com/office/2007/relationships/media" Target="../media/media2.mp4"/><Relationship Id="rId21" Type="http://schemas.openxmlformats.org/officeDocument/2006/relationships/image" Target="../media/image4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7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6.png"/><Relationship Id="rId10" Type="http://schemas.openxmlformats.org/officeDocument/2006/relationships/video" Target="../media/media5.mp4"/><Relationship Id="rId19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31">
            <a:extLst>
              <a:ext uri="{FF2B5EF4-FFF2-40B4-BE49-F238E27FC236}">
                <a16:creationId xmlns:a16="http://schemas.microsoft.com/office/drawing/2014/main" id="{0B78A3DF-C91A-5C4E-B9EE-C02401D93005}"/>
              </a:ext>
            </a:extLst>
          </p:cNvPr>
          <p:cNvSpPr txBox="1"/>
          <p:nvPr/>
        </p:nvSpPr>
        <p:spPr>
          <a:xfrm>
            <a:off x="11353801" y="6396376"/>
            <a:ext cx="7539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3/4</a:t>
            </a:r>
            <a:endParaRPr lang="en" sz="1200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50" name="cycleCorrelation" descr="cycleCorrelation">
            <a:hlinkClick r:id="" action="ppaction://media"/>
            <a:extLst>
              <a:ext uri="{FF2B5EF4-FFF2-40B4-BE49-F238E27FC236}">
                <a16:creationId xmlns:a16="http://schemas.microsoft.com/office/drawing/2014/main" id="{0E045489-99C6-7047-B94B-D0037F6B3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148465" y="1984993"/>
            <a:ext cx="2890509" cy="165242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1" name="intensityFilter" descr="intensityFilter">
            <a:hlinkClick r:id="" action="ppaction://media"/>
            <a:extLst>
              <a:ext uri="{FF2B5EF4-FFF2-40B4-BE49-F238E27FC236}">
                <a16:creationId xmlns:a16="http://schemas.microsoft.com/office/drawing/2014/main" id="{2DC19C7C-B726-FF45-961B-7291A71DA8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148465" y="237215"/>
            <a:ext cx="2890509" cy="1639575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9" name="curateThumbnails" descr="curateThumbnails">
            <a:hlinkClick r:id="" action="ppaction://media"/>
            <a:extLst>
              <a:ext uri="{FF2B5EF4-FFF2-40B4-BE49-F238E27FC236}">
                <a16:creationId xmlns:a16="http://schemas.microsoft.com/office/drawing/2014/main" id="{4C662EB6-3EB3-354E-8055-E4321593077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146834" y="1984993"/>
            <a:ext cx="2890509" cy="165242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52" name="metaQC" descr="metaQC">
            <a:hlinkClick r:id="" action="ppaction://media"/>
            <a:extLst>
              <a:ext uri="{FF2B5EF4-FFF2-40B4-BE49-F238E27FC236}">
                <a16:creationId xmlns:a16="http://schemas.microsoft.com/office/drawing/2014/main" id="{35B2E608-C3B5-A748-91FA-2A99E680BAC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146834" y="237215"/>
            <a:ext cx="2890509" cy="1639575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47" name="areaFilter" descr="areaFilter">
            <a:hlinkClick r:id="" action="ppaction://media"/>
            <a:extLst>
              <a:ext uri="{FF2B5EF4-FFF2-40B4-BE49-F238E27FC236}">
                <a16:creationId xmlns:a16="http://schemas.microsoft.com/office/drawing/2014/main" id="{CAB97F32-5A89-3A4B-B367-FB8065B50CA4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150093" y="237215"/>
            <a:ext cx="2890512" cy="1639575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54" name="selectROIs" descr="selectROIs">
            <a:hlinkClick r:id="" action="ppaction://media"/>
            <a:extLst>
              <a:ext uri="{FF2B5EF4-FFF2-40B4-BE49-F238E27FC236}">
                <a16:creationId xmlns:a16="http://schemas.microsoft.com/office/drawing/2014/main" id="{B13D3BAE-9874-A644-BB53-D7AAACCBBA1B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150093" y="1984993"/>
            <a:ext cx="2890509" cy="165242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48" name="clustering" descr="clustering">
            <a:hlinkClick r:id="" action="ppaction://media"/>
            <a:extLst>
              <a:ext uri="{FF2B5EF4-FFF2-40B4-BE49-F238E27FC236}">
                <a16:creationId xmlns:a16="http://schemas.microsoft.com/office/drawing/2014/main" id="{2BEC8444-57B6-E546-AEDD-CDD546306BD7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1724" y="1984993"/>
            <a:ext cx="2890509" cy="165242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5" name="setContrast" descr="setContrast">
            <a:hlinkClick r:id="" action="ppaction://media"/>
            <a:extLst>
              <a:ext uri="{FF2B5EF4-FFF2-40B4-BE49-F238E27FC236}">
                <a16:creationId xmlns:a16="http://schemas.microsoft.com/office/drawing/2014/main" id="{1B868146-7774-D047-9EB1-864E8990CCC5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51724" y="237215"/>
            <a:ext cx="2890509" cy="1639575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6627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67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17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284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8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567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867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90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 vol="80000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1</Words>
  <Application>Microsoft Macintosh PowerPoint</Application>
  <PresentationFormat>Widescreen</PresentationFormat>
  <Paragraphs>1</Paragraphs>
  <Slides>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Book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2021-11-27T03:12:04Z</dcterms:created>
  <dcterms:modified xsi:type="dcterms:W3CDTF">2021-11-28T04:29:30Z</dcterms:modified>
</cp:coreProperties>
</file>